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FFFF"/>
    <a:srgbClr val="BDFFFF"/>
    <a:srgbClr val="DAFED2"/>
    <a:srgbClr val="98FC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50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2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99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76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0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49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83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86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33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25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5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6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74933-E1C2-445A-BDBE-AA573ADB4D3D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01EA0-C64A-4EBD-9EA7-E61E27346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46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76974" y="1327092"/>
            <a:ext cx="7750746" cy="10002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</a:p>
          <a:p>
            <a:endParaRPr kumimoji="1" lang="en-US" altLang="ja-JP" sz="2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</a:p>
          <a:p>
            <a:endParaRPr kumimoji="1" lang="en-US" altLang="ja-JP" sz="2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_________________________________________________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7869" y="1745295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そら</a:t>
            </a:r>
            <a:r>
              <a:rPr kumimoji="1" lang="ja-JP" altLang="en-US" sz="2800" b="1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うみ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43840" y="1885794"/>
            <a:ext cx="548640" cy="6753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/>
              <a:t>1</a:t>
            </a:r>
            <a:endParaRPr kumimoji="1" lang="ja-JP" altLang="en-US" sz="28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13375" y="2310455"/>
            <a:ext cx="192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SORAUMI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6126480" y="1842415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唐揚げ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97869" y="2584198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友</a:t>
            </a:r>
            <a:r>
              <a:rPr kumimoji="1" lang="en-US" altLang="ja-JP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</a:t>
            </a:r>
            <a:r>
              <a:rPr kumimoji="1" lang="ja-JP" altLang="en-US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カフェ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43840" y="2724697"/>
            <a:ext cx="548640" cy="6753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/>
              <a:t>2</a:t>
            </a:r>
            <a:endParaRPr kumimoji="1" lang="ja-JP" altLang="en-US" sz="2800" b="1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13375" y="3149358"/>
            <a:ext cx="192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TOMO S CAFE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126480" y="2681318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クレ｜プ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97869" y="3448007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MOJOKA </a:t>
            </a:r>
            <a:r>
              <a:rPr kumimoji="1" lang="en-US" altLang="ja-JP" sz="2800" b="1" dirty="0" err="1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kichin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43840" y="3588506"/>
            <a:ext cx="548640" cy="6753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/>
              <a:t>3</a:t>
            </a:r>
            <a:endParaRPr kumimoji="1" lang="ja-JP" altLang="en-US" sz="2800" b="1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13375" y="4013167"/>
            <a:ext cx="192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MOJOKA KICHIN</a:t>
            </a:r>
            <a:endParaRPr kumimoji="1" lang="en-US" altLang="ja-JP" sz="1400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6126480" y="3545127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未定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97869" y="4286910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AG</a:t>
            </a:r>
            <a:r>
              <a:rPr kumimoji="1" lang="ja-JP" altLang="en-US" sz="2800" b="1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cafe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43840" y="4427409"/>
            <a:ext cx="548640" cy="6753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/>
              <a:t>4</a:t>
            </a:r>
            <a:endParaRPr kumimoji="1" lang="ja-JP" altLang="en-US" sz="2800" b="1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13375" y="4852070"/>
            <a:ext cx="192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AG</a:t>
            </a:r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CAFE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6126480" y="4384030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ベ</a:t>
            </a:r>
            <a:endParaRPr kumimoji="1"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</a:t>
            </a:r>
            <a:endParaRPr kumimoji="1"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｜</a:t>
            </a:r>
            <a:endParaRPr kumimoji="1"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</a:t>
            </a:r>
            <a:endParaRPr kumimoji="1"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</a:t>
            </a:r>
            <a:endParaRPr kumimoji="1"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</a:t>
            </a:r>
            <a:endParaRPr kumimoji="1"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</a:t>
            </a:r>
            <a:endParaRPr kumimoji="1"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97869" y="5139120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</a:t>
            </a:r>
            <a:r>
              <a:rPr kumimoji="1" lang="ja-JP" altLang="en-US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泉州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43840" y="5279619"/>
            <a:ext cx="548640" cy="6753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/>
              <a:t>5</a:t>
            </a:r>
            <a:endParaRPr kumimoji="1" lang="ja-JP" altLang="en-US" sz="2800" b="1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013375" y="5704280"/>
            <a:ext cx="192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 SENSYU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6126480" y="5236240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未定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97869" y="5978023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ディゴ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43840" y="6118522"/>
            <a:ext cx="548640" cy="6753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/>
              <a:t>6</a:t>
            </a:r>
            <a:endParaRPr kumimoji="1" lang="ja-JP" altLang="en-US" sz="2800" b="1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013375" y="6543183"/>
            <a:ext cx="192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DEIGO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6126480" y="6075143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未定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97869" y="6841832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ぽんぽんや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43840" y="6982331"/>
            <a:ext cx="548640" cy="6753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/>
              <a:t>7</a:t>
            </a:r>
            <a:endParaRPr kumimoji="1" lang="ja-JP" altLang="en-US" sz="2800" b="1" dirty="0"/>
          </a:p>
        </p:txBody>
      </p:sp>
      <p:sp>
        <p:nvSpPr>
          <p:cNvPr id="59" name="角丸四角形 58"/>
          <p:cNvSpPr/>
          <p:nvPr/>
        </p:nvSpPr>
        <p:spPr>
          <a:xfrm>
            <a:off x="6126480" y="6938952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くるみもち</a:t>
            </a:r>
            <a:endParaRPr kumimoji="1" lang="en-US" altLang="ja-JP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013375" y="7419922"/>
            <a:ext cx="192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PONPONYA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97869" y="7706216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800" b="1" dirty="0" err="1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umegaraagain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243840" y="7846715"/>
            <a:ext cx="548640" cy="6753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/>
              <a:t>8</a:t>
            </a:r>
            <a:endParaRPr kumimoji="1" lang="ja-JP" altLang="en-US" sz="2800" b="1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013375" y="8271376"/>
            <a:ext cx="192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UMEGARAAGAIN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126480" y="7803336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未定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97869" y="8545119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ドットキッチンカー</a:t>
            </a:r>
            <a:endParaRPr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43840" y="8685618"/>
            <a:ext cx="548640" cy="6753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/>
              <a:t>9</a:t>
            </a:r>
            <a:endParaRPr kumimoji="1" lang="ja-JP" altLang="en-US" sz="2800" b="1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013374" y="9110279"/>
            <a:ext cx="2766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DOT KITCHEN CAR</a:t>
            </a:r>
            <a:endParaRPr lang="en-US" altLang="ja-JP" sz="1400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6126480" y="8642239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たい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やき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97869" y="9408928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えが</a:t>
            </a:r>
            <a:r>
              <a:rPr kumimoji="1" lang="ja-JP" altLang="en-US" sz="2800" b="1" dirty="0" err="1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243840" y="9549427"/>
            <a:ext cx="548640" cy="6753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/>
              <a:t>10</a:t>
            </a:r>
            <a:endParaRPr kumimoji="1" lang="ja-JP" altLang="en-US" sz="2800" b="1" dirty="0"/>
          </a:p>
        </p:txBody>
      </p:sp>
      <p:sp>
        <p:nvSpPr>
          <p:cNvPr id="71" name="角丸四角形 70"/>
          <p:cNvSpPr/>
          <p:nvPr/>
        </p:nvSpPr>
        <p:spPr>
          <a:xfrm>
            <a:off x="6126480" y="9506048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たこ焼き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013375" y="9987018"/>
            <a:ext cx="192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EGAO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897869" y="10271473"/>
            <a:ext cx="5608657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800" b="1" dirty="0" err="1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RU.ten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243840" y="10411972"/>
            <a:ext cx="548640" cy="6753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/>
              <a:t>11</a:t>
            </a:r>
            <a:endParaRPr kumimoji="1" lang="ja-JP" altLang="en-US" sz="2800" b="1" dirty="0"/>
          </a:p>
        </p:txBody>
      </p:sp>
      <p:sp>
        <p:nvSpPr>
          <p:cNvPr id="75" name="角丸四角形 74"/>
          <p:cNvSpPr/>
          <p:nvPr/>
        </p:nvSpPr>
        <p:spPr>
          <a:xfrm>
            <a:off x="6126480" y="10368593"/>
            <a:ext cx="380046" cy="76213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コ｜ヒ｜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013375" y="10849563"/>
            <a:ext cx="192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RU.TEN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0" y="961845"/>
            <a:ext cx="6857999" cy="628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＼ キッチンカーラインナップ ／</a:t>
            </a:r>
            <a:endParaRPr kumimoji="1" lang="en-US" altLang="ja-JP" sz="2800" b="1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5591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</TotalTime>
  <Words>89</Words>
  <Application>Microsoft Office PowerPoint</Application>
  <PresentationFormat>ワイド画面</PresentationFormat>
  <Paragraphs>74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tipness</dc:creator>
  <cp:lastModifiedBy>izumiotsu</cp:lastModifiedBy>
  <cp:revision>18</cp:revision>
  <dcterms:created xsi:type="dcterms:W3CDTF">2024-04-25T03:57:25Z</dcterms:created>
  <dcterms:modified xsi:type="dcterms:W3CDTF">2025-04-11T03:12:30Z</dcterms:modified>
</cp:coreProperties>
</file>